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fc000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5" name="Groupe 3"/>
          <p:cNvGrpSpPr/>
          <p:nvPr/>
        </p:nvGrpSpPr>
        <p:grpSpPr>
          <a:xfrm>
            <a:off x="0" y="330120"/>
            <a:ext cx="9143280" cy="6527160"/>
            <a:chOff x="0" y="330120"/>
            <a:chExt cx="9143280" cy="6527160"/>
          </a:xfrm>
        </p:grpSpPr>
        <p:sp>
          <p:nvSpPr>
            <p:cNvPr id="46" name="Rectangle 4"/>
            <p:cNvSpPr/>
            <p:nvPr/>
          </p:nvSpPr>
          <p:spPr>
            <a:xfrm>
              <a:off x="0" y="330120"/>
              <a:ext cx="9143280" cy="65271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47" name="ZoneTexte 5"/>
            <p:cNvSpPr/>
            <p:nvPr/>
          </p:nvSpPr>
          <p:spPr>
            <a:xfrm>
              <a:off x="2063880" y="3009960"/>
              <a:ext cx="5015880" cy="1491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  <a:p>
              <a:pPr marL="457200" indent="-457200">
                <a:lnSpc>
                  <a:spcPct val="100000"/>
                </a:lnSpc>
                <a:buClr>
                  <a:srgbClr val="ffffff"/>
                </a:buClr>
                <a:buFont typeface="Wingdings" charset="2"/>
                <a:buChar char=""/>
              </a:pPr>
              <a:r>
                <a:rPr b="1" lang="fr-FR" sz="3200" spc="-1" strike="noStrike">
                  <a:solidFill>
                    <a:srgbClr val="ffffff"/>
                  </a:solidFill>
                  <a:latin typeface="Calibri"/>
                  <a:ea typeface="DejaVu Sans"/>
                </a:rPr>
                <a:t>Je sais comparer des fractions. </a:t>
              </a:r>
              <a:endParaRPr b="0" lang="fr-FR" sz="3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8" name="Image 6" descr=""/>
            <p:cNvPicPr/>
            <p:nvPr/>
          </p:nvPicPr>
          <p:blipFill>
            <a:blip r:embed="rId1"/>
            <a:stretch/>
          </p:blipFill>
          <p:spPr>
            <a:xfrm>
              <a:off x="3654360" y="571320"/>
              <a:ext cx="1834560" cy="1265400"/>
            </a:xfrm>
            <a:prstGeom prst="rect">
              <a:avLst/>
            </a:prstGeom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68" name="ZoneTexte 25"/>
              <p:cNvSpPr txBox="1"/>
              <p:nvPr/>
            </p:nvSpPr>
            <p:spPr>
              <a:xfrm>
                <a:off x="3848760" y="2156760"/>
                <a:ext cx="167832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5/5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71" name="ZoneTexte 5"/>
              <p:cNvSpPr txBox="1"/>
              <p:nvPr/>
            </p:nvSpPr>
            <p:spPr>
              <a:xfrm>
                <a:off x="3848760" y="2156760"/>
                <a:ext cx="167832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10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72" name="ZoneTexte 18"/>
          <p:cNvSpPr/>
          <p:nvPr/>
        </p:nvSpPr>
        <p:spPr>
          <a:xfrm rot="10800000">
            <a:off x="4301280" y="242388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3" name="Groupe 4"/>
          <p:cNvGrpSpPr/>
          <p:nvPr/>
        </p:nvGrpSpPr>
        <p:grpSpPr>
          <a:xfrm>
            <a:off x="3849480" y="3776760"/>
            <a:ext cx="687240" cy="1799280"/>
            <a:chOff x="3849480" y="3776760"/>
            <a:chExt cx="687240" cy="1799280"/>
          </a:xfrm>
        </p:grpSpPr>
        <p:sp>
          <p:nvSpPr>
            <p:cNvPr id="174" name="Rectangle 6"/>
            <p:cNvSpPr/>
            <p:nvPr/>
          </p:nvSpPr>
          <p:spPr>
            <a:xfrm rot="5400000">
              <a:off x="4080960" y="3995280"/>
              <a:ext cx="224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5" name="Rectangle 8"/>
            <p:cNvSpPr/>
            <p:nvPr/>
          </p:nvSpPr>
          <p:spPr>
            <a:xfrm rot="5400000">
              <a:off x="4080960" y="4220280"/>
              <a:ext cx="224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6" name="Rectangle 9"/>
            <p:cNvSpPr/>
            <p:nvPr/>
          </p:nvSpPr>
          <p:spPr>
            <a:xfrm rot="5400000">
              <a:off x="4080960" y="4445280"/>
              <a:ext cx="224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7" name="Rectangle 10"/>
            <p:cNvSpPr/>
            <p:nvPr/>
          </p:nvSpPr>
          <p:spPr>
            <a:xfrm rot="5400000">
              <a:off x="4080960" y="4670280"/>
              <a:ext cx="224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8" name="Rectangle 11"/>
            <p:cNvSpPr/>
            <p:nvPr/>
          </p:nvSpPr>
          <p:spPr>
            <a:xfrm rot="5400000">
              <a:off x="4080960" y="4895280"/>
              <a:ext cx="224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79" name="Rectangle 12"/>
            <p:cNvSpPr/>
            <p:nvPr/>
          </p:nvSpPr>
          <p:spPr>
            <a:xfrm rot="5400000">
              <a:off x="4080960" y="5120280"/>
              <a:ext cx="224280" cy="68724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0" name="Rectangle 13"/>
            <p:cNvSpPr/>
            <p:nvPr/>
          </p:nvSpPr>
          <p:spPr>
            <a:xfrm rot="5400000">
              <a:off x="4080960" y="3545280"/>
              <a:ext cx="224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1" name="Rectangle 14"/>
            <p:cNvSpPr/>
            <p:nvPr/>
          </p:nvSpPr>
          <p:spPr>
            <a:xfrm rot="5400000">
              <a:off x="4080960" y="3770280"/>
              <a:ext cx="224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82" name="Groupe 15"/>
          <p:cNvGrpSpPr/>
          <p:nvPr/>
        </p:nvGrpSpPr>
        <p:grpSpPr>
          <a:xfrm>
            <a:off x="4599360" y="3776760"/>
            <a:ext cx="687240" cy="1799280"/>
            <a:chOff x="4599360" y="3776760"/>
            <a:chExt cx="687240" cy="1799280"/>
          </a:xfrm>
        </p:grpSpPr>
        <p:sp>
          <p:nvSpPr>
            <p:cNvPr id="183" name="Rectangle 16"/>
            <p:cNvSpPr/>
            <p:nvPr/>
          </p:nvSpPr>
          <p:spPr>
            <a:xfrm rot="5400000">
              <a:off x="4853160" y="35226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4" name="Rectangle 17"/>
            <p:cNvSpPr/>
            <p:nvPr/>
          </p:nvSpPr>
          <p:spPr>
            <a:xfrm rot="5400000">
              <a:off x="4853160" y="37026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5" name="Rectangle 19"/>
            <p:cNvSpPr/>
            <p:nvPr/>
          </p:nvSpPr>
          <p:spPr>
            <a:xfrm rot="5400000">
              <a:off x="4853160" y="38826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6" name="Rectangle 20"/>
            <p:cNvSpPr/>
            <p:nvPr/>
          </p:nvSpPr>
          <p:spPr>
            <a:xfrm rot="5400000">
              <a:off x="4853160" y="40626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7" name="Rectangle 21"/>
            <p:cNvSpPr/>
            <p:nvPr/>
          </p:nvSpPr>
          <p:spPr>
            <a:xfrm rot="5400000">
              <a:off x="4853160" y="42426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8" name="Rectangle 22"/>
            <p:cNvSpPr/>
            <p:nvPr/>
          </p:nvSpPr>
          <p:spPr>
            <a:xfrm rot="5400000">
              <a:off x="4853160" y="44226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89" name="Rectangle 23"/>
            <p:cNvSpPr/>
            <p:nvPr/>
          </p:nvSpPr>
          <p:spPr>
            <a:xfrm rot="5400000">
              <a:off x="4853160" y="46026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0" name="Rectangle 24"/>
            <p:cNvSpPr/>
            <p:nvPr/>
          </p:nvSpPr>
          <p:spPr>
            <a:xfrm rot="5400000">
              <a:off x="4853160" y="47826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1" name="Rectangle 25"/>
            <p:cNvSpPr/>
            <p:nvPr/>
          </p:nvSpPr>
          <p:spPr>
            <a:xfrm rot="5400000">
              <a:off x="4853160" y="4962600"/>
              <a:ext cx="179280" cy="68724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92" name="Rectangle 26"/>
            <p:cNvSpPr/>
            <p:nvPr/>
          </p:nvSpPr>
          <p:spPr>
            <a:xfrm rot="5400000">
              <a:off x="4853160" y="5142600"/>
              <a:ext cx="179280" cy="68724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" dur="indefinite" restart="never" nodeType="tmRoot">
          <p:childTnLst>
            <p:seq>
              <p:cTn id="19" dur="indefinite" nodeType="mainSeq"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1" name="ZoneTexte 3"/>
              <p:cNvSpPr txBox="1"/>
              <p:nvPr/>
            </p:nvSpPr>
            <p:spPr>
              <a:xfrm>
                <a:off x="1440000" y="18000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52" name=""/>
          <p:cNvSpPr/>
          <p:nvPr/>
        </p:nvSpPr>
        <p:spPr>
          <a:xfrm>
            <a:off x="4572000" y="1080000"/>
            <a:ext cx="36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3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4" name="ZoneTexte 1"/>
              <p:cNvSpPr txBox="1"/>
              <p:nvPr/>
            </p:nvSpPr>
            <p:spPr>
              <a:xfrm>
                <a:off x="6194160" y="178812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1/5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6" name="ZoneTexte 2"/>
              <p:cNvSpPr txBox="1"/>
              <p:nvPr/>
            </p:nvSpPr>
            <p:spPr>
              <a:xfrm>
                <a:off x="1440000" y="18000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57" name=""/>
          <p:cNvSpPr/>
          <p:nvPr/>
        </p:nvSpPr>
        <p:spPr>
          <a:xfrm>
            <a:off x="4572000" y="1080000"/>
            <a:ext cx="36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58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9" name="ZoneTexte 4"/>
              <p:cNvSpPr txBox="1"/>
              <p:nvPr/>
            </p:nvSpPr>
            <p:spPr>
              <a:xfrm>
                <a:off x="6194160" y="178812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2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60" name="Titre 2"/>
          <p:cNvSpPr/>
          <p:nvPr/>
        </p:nvSpPr>
        <p:spPr>
          <a:xfrm>
            <a:off x="588960" y="368280"/>
            <a:ext cx="2290680" cy="54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>
              <a:lnSpc>
                <a:spcPct val="90000"/>
              </a:lnSpc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1" name="Groupe 1"/>
          <p:cNvGrpSpPr/>
          <p:nvPr/>
        </p:nvGrpSpPr>
        <p:grpSpPr>
          <a:xfrm>
            <a:off x="1478160" y="3780000"/>
            <a:ext cx="451080" cy="1806840"/>
            <a:chOff x="1478160" y="3780000"/>
            <a:chExt cx="451080" cy="1806840"/>
          </a:xfrm>
        </p:grpSpPr>
        <p:sp>
          <p:nvSpPr>
            <p:cNvPr id="62" name="Rectangle 1"/>
            <p:cNvSpPr/>
            <p:nvPr/>
          </p:nvSpPr>
          <p:spPr>
            <a:xfrm rot="5400000">
              <a:off x="1478160" y="37800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3" name="Rectangle 2"/>
            <p:cNvSpPr/>
            <p:nvPr/>
          </p:nvSpPr>
          <p:spPr>
            <a:xfrm rot="5400000">
              <a:off x="1478160" y="42318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4" name="Rectangle 3"/>
            <p:cNvSpPr/>
            <p:nvPr/>
          </p:nvSpPr>
          <p:spPr>
            <a:xfrm rot="5400000">
              <a:off x="1478160" y="4683960"/>
              <a:ext cx="451080" cy="4510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5" name="Rectangle 5"/>
            <p:cNvSpPr/>
            <p:nvPr/>
          </p:nvSpPr>
          <p:spPr>
            <a:xfrm rot="5400000">
              <a:off x="1478160" y="5135760"/>
              <a:ext cx="451080" cy="4510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66" name="Groupe 2"/>
          <p:cNvGrpSpPr/>
          <p:nvPr/>
        </p:nvGrpSpPr>
        <p:grpSpPr>
          <a:xfrm>
            <a:off x="2428920" y="3780000"/>
            <a:ext cx="451080" cy="1806840"/>
            <a:chOff x="2428920" y="3780000"/>
            <a:chExt cx="451080" cy="1806840"/>
          </a:xfrm>
        </p:grpSpPr>
        <p:sp>
          <p:nvSpPr>
            <p:cNvPr id="67" name="Rectangle 18"/>
            <p:cNvSpPr/>
            <p:nvPr/>
          </p:nvSpPr>
          <p:spPr>
            <a:xfrm rot="5400000">
              <a:off x="2428920" y="37800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8" name="Rectangle 27"/>
            <p:cNvSpPr/>
            <p:nvPr/>
          </p:nvSpPr>
          <p:spPr>
            <a:xfrm rot="5400000">
              <a:off x="2428920" y="42318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69" name="Rectangle 28"/>
            <p:cNvSpPr/>
            <p:nvPr/>
          </p:nvSpPr>
          <p:spPr>
            <a:xfrm rot="5400000">
              <a:off x="2428920" y="468396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70" name="Rectangle 29"/>
            <p:cNvSpPr/>
            <p:nvPr/>
          </p:nvSpPr>
          <p:spPr>
            <a:xfrm rot="5400000">
              <a:off x="2428920" y="5135760"/>
              <a:ext cx="451080" cy="4510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71" name="Groupe 5"/>
          <p:cNvGrpSpPr/>
          <p:nvPr/>
        </p:nvGrpSpPr>
        <p:grpSpPr>
          <a:xfrm>
            <a:off x="6158880" y="3780000"/>
            <a:ext cx="451080" cy="1806840"/>
            <a:chOff x="6158880" y="3780000"/>
            <a:chExt cx="451080" cy="1806840"/>
          </a:xfrm>
        </p:grpSpPr>
        <p:sp>
          <p:nvSpPr>
            <p:cNvPr id="72" name="Rectangle 30"/>
            <p:cNvSpPr/>
            <p:nvPr/>
          </p:nvSpPr>
          <p:spPr>
            <a:xfrm rot="5400000">
              <a:off x="6158880" y="37800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73" name="Rectangle 31"/>
            <p:cNvSpPr/>
            <p:nvPr/>
          </p:nvSpPr>
          <p:spPr>
            <a:xfrm rot="5400000">
              <a:off x="6158880" y="42318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74" name="Rectangle 32"/>
            <p:cNvSpPr/>
            <p:nvPr/>
          </p:nvSpPr>
          <p:spPr>
            <a:xfrm rot="5400000">
              <a:off x="6158880" y="4683960"/>
              <a:ext cx="451080" cy="4510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75" name="Rectangle 33"/>
            <p:cNvSpPr/>
            <p:nvPr/>
          </p:nvSpPr>
          <p:spPr>
            <a:xfrm rot="5400000">
              <a:off x="6158880" y="5135760"/>
              <a:ext cx="451080" cy="4510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76" name="Rectangle 34"/>
          <p:cNvSpPr/>
          <p:nvPr/>
        </p:nvSpPr>
        <p:spPr>
          <a:xfrm>
            <a:off x="7108560" y="4683960"/>
            <a:ext cx="451080" cy="9032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77" name="Rectangle 35"/>
          <p:cNvSpPr/>
          <p:nvPr/>
        </p:nvSpPr>
        <p:spPr>
          <a:xfrm>
            <a:off x="7108560" y="3780000"/>
            <a:ext cx="451080" cy="903240"/>
          </a:xfrm>
          <a:prstGeom prst="rect">
            <a:avLst/>
          </a:prstGeom>
          <a:solidFill>
            <a:schemeClr val="bg1"/>
          </a:solidFill>
          <a:ln>
            <a:solidFill>
              <a:srgbClr val="7671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78" name="ZoneTexte 6"/>
          <p:cNvSpPr/>
          <p:nvPr/>
        </p:nvSpPr>
        <p:spPr>
          <a:xfrm rot="10800000">
            <a:off x="1841760" y="198000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ZoneTexte 7"/>
          <p:cNvSpPr/>
          <p:nvPr/>
        </p:nvSpPr>
        <p:spPr>
          <a:xfrm rot="10800000">
            <a:off x="6660360" y="198000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=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82" name="ZoneTexte 8"/>
              <p:cNvSpPr txBox="1"/>
              <p:nvPr/>
            </p:nvSpPr>
            <p:spPr>
              <a:xfrm>
                <a:off x="1440000" y="1800000"/>
                <a:ext cx="134064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83" name=""/>
          <p:cNvSpPr/>
          <p:nvPr/>
        </p:nvSpPr>
        <p:spPr>
          <a:xfrm>
            <a:off x="4572000" y="1080000"/>
            <a:ext cx="36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4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85" name="ZoneTexte 9"/>
              <p:cNvSpPr txBox="1"/>
              <p:nvPr/>
            </p:nvSpPr>
            <p:spPr>
              <a:xfrm>
                <a:off x="6120000" y="1800000"/>
                <a:ext cx="137484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2/5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88" name="ZoneTexte 5"/>
              <p:cNvSpPr txBox="1"/>
              <p:nvPr/>
            </p:nvSpPr>
            <p:spPr>
              <a:xfrm>
                <a:off x="1440000" y="18000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89" name="Groupe 6"/>
          <p:cNvGrpSpPr/>
          <p:nvPr/>
        </p:nvGrpSpPr>
        <p:grpSpPr>
          <a:xfrm>
            <a:off x="1441080" y="3441600"/>
            <a:ext cx="451080" cy="2258640"/>
            <a:chOff x="1441080" y="3441600"/>
            <a:chExt cx="451080" cy="2258640"/>
          </a:xfrm>
        </p:grpSpPr>
        <p:sp>
          <p:nvSpPr>
            <p:cNvPr id="90" name="Rectangle 7"/>
            <p:cNvSpPr/>
            <p:nvPr/>
          </p:nvSpPr>
          <p:spPr>
            <a:xfrm rot="5400000">
              <a:off x="1441080" y="34416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1" name="Rectangle 8"/>
            <p:cNvSpPr/>
            <p:nvPr/>
          </p:nvSpPr>
          <p:spPr>
            <a:xfrm rot="5400000">
              <a:off x="1441080" y="38934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2" name="Rectangle 9"/>
            <p:cNvSpPr/>
            <p:nvPr/>
          </p:nvSpPr>
          <p:spPr>
            <a:xfrm rot="5400000">
              <a:off x="1441080" y="43452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3" name="Rectangle 10"/>
            <p:cNvSpPr/>
            <p:nvPr/>
          </p:nvSpPr>
          <p:spPr>
            <a:xfrm rot="5400000">
              <a:off x="1441080" y="479736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4" name="Rectangle 11"/>
            <p:cNvSpPr/>
            <p:nvPr/>
          </p:nvSpPr>
          <p:spPr>
            <a:xfrm rot="5400000">
              <a:off x="1441080" y="524916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95" name="Groupe 12"/>
          <p:cNvGrpSpPr/>
          <p:nvPr/>
        </p:nvGrpSpPr>
        <p:grpSpPr>
          <a:xfrm>
            <a:off x="2391840" y="3441600"/>
            <a:ext cx="451080" cy="2258640"/>
            <a:chOff x="2391840" y="3441600"/>
            <a:chExt cx="451080" cy="2258640"/>
          </a:xfrm>
        </p:grpSpPr>
        <p:sp>
          <p:nvSpPr>
            <p:cNvPr id="96" name="Rectangle 13"/>
            <p:cNvSpPr/>
            <p:nvPr/>
          </p:nvSpPr>
          <p:spPr>
            <a:xfrm rot="5400000">
              <a:off x="2391840" y="34416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7" name="Rectangle 14"/>
            <p:cNvSpPr/>
            <p:nvPr/>
          </p:nvSpPr>
          <p:spPr>
            <a:xfrm rot="5400000">
              <a:off x="2391840" y="389340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8" name="Rectangle 15"/>
            <p:cNvSpPr/>
            <p:nvPr/>
          </p:nvSpPr>
          <p:spPr>
            <a:xfrm rot="5400000">
              <a:off x="2391840" y="434520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99" name="Rectangle 16"/>
            <p:cNvSpPr/>
            <p:nvPr/>
          </p:nvSpPr>
          <p:spPr>
            <a:xfrm rot="5400000">
              <a:off x="2391840" y="479736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0" name="Rectangle 17"/>
            <p:cNvSpPr/>
            <p:nvPr/>
          </p:nvSpPr>
          <p:spPr>
            <a:xfrm rot="5400000">
              <a:off x="2391840" y="524916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01" name="ZoneTexte 18"/>
          <p:cNvSpPr/>
          <p:nvPr/>
        </p:nvSpPr>
        <p:spPr>
          <a:xfrm>
            <a:off x="1892160" y="205668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2" name="ZoneTexte 10"/>
              <p:cNvSpPr txBox="1"/>
              <p:nvPr/>
            </p:nvSpPr>
            <p:spPr>
              <a:xfrm>
                <a:off x="6120000" y="18000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7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4</m:t>
                        </m:r>
                      </m:num>
                      <m:den>
                        <m:r>
                          <m:t xml:space="preserve">5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103" name="Groupe 7"/>
          <p:cNvGrpSpPr/>
          <p:nvPr/>
        </p:nvGrpSpPr>
        <p:grpSpPr>
          <a:xfrm>
            <a:off x="6066720" y="3600000"/>
            <a:ext cx="451080" cy="2258640"/>
            <a:chOff x="6066720" y="3600000"/>
            <a:chExt cx="451080" cy="2258640"/>
          </a:xfrm>
        </p:grpSpPr>
        <p:sp>
          <p:nvSpPr>
            <p:cNvPr id="104" name="Rectangle 36"/>
            <p:cNvSpPr/>
            <p:nvPr/>
          </p:nvSpPr>
          <p:spPr>
            <a:xfrm rot="5400000">
              <a:off x="6066720" y="36000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5" name="Rectangle 37"/>
            <p:cNvSpPr/>
            <p:nvPr/>
          </p:nvSpPr>
          <p:spPr>
            <a:xfrm rot="5400000">
              <a:off x="6066720" y="40518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6" name="Rectangle 38"/>
            <p:cNvSpPr/>
            <p:nvPr/>
          </p:nvSpPr>
          <p:spPr>
            <a:xfrm rot="5400000">
              <a:off x="6066720" y="45036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7" name="Rectangle 39"/>
            <p:cNvSpPr/>
            <p:nvPr/>
          </p:nvSpPr>
          <p:spPr>
            <a:xfrm rot="5400000">
              <a:off x="6066720" y="495576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08" name="Rectangle 40"/>
            <p:cNvSpPr/>
            <p:nvPr/>
          </p:nvSpPr>
          <p:spPr>
            <a:xfrm rot="5400000">
              <a:off x="6066720" y="540756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grpSp>
        <p:nvGrpSpPr>
          <p:cNvPr id="109" name="Groupe 8"/>
          <p:cNvGrpSpPr/>
          <p:nvPr/>
        </p:nvGrpSpPr>
        <p:grpSpPr>
          <a:xfrm>
            <a:off x="7017480" y="3600000"/>
            <a:ext cx="451080" cy="2258640"/>
            <a:chOff x="7017480" y="3600000"/>
            <a:chExt cx="451080" cy="2258640"/>
          </a:xfrm>
        </p:grpSpPr>
        <p:sp>
          <p:nvSpPr>
            <p:cNvPr id="110" name="Rectangle 41"/>
            <p:cNvSpPr/>
            <p:nvPr/>
          </p:nvSpPr>
          <p:spPr>
            <a:xfrm rot="5400000">
              <a:off x="7017480" y="3600000"/>
              <a:ext cx="451080" cy="4510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1" name="Rectangle 42"/>
            <p:cNvSpPr/>
            <p:nvPr/>
          </p:nvSpPr>
          <p:spPr>
            <a:xfrm rot="5400000">
              <a:off x="7017480" y="405180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2" name="Rectangle 43"/>
            <p:cNvSpPr/>
            <p:nvPr/>
          </p:nvSpPr>
          <p:spPr>
            <a:xfrm rot="5400000">
              <a:off x="7017480" y="450360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3" name="Rectangle 44"/>
            <p:cNvSpPr/>
            <p:nvPr/>
          </p:nvSpPr>
          <p:spPr>
            <a:xfrm rot="5400000">
              <a:off x="7017480" y="495576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4" name="Rectangle 45"/>
            <p:cNvSpPr/>
            <p:nvPr/>
          </p:nvSpPr>
          <p:spPr>
            <a:xfrm rot="5400000">
              <a:off x="7017480" y="5407560"/>
              <a:ext cx="451080" cy="451080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15" name="ZoneTexte 11"/>
          <p:cNvSpPr/>
          <p:nvPr/>
        </p:nvSpPr>
        <p:spPr>
          <a:xfrm rot="10800000">
            <a:off x="6572520" y="206712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6" name="Groupe 9"/>
          <p:cNvGrpSpPr/>
          <p:nvPr/>
        </p:nvGrpSpPr>
        <p:grpSpPr>
          <a:xfrm>
            <a:off x="5365440" y="3600000"/>
            <a:ext cx="451080" cy="2258640"/>
            <a:chOff x="5365440" y="3600000"/>
            <a:chExt cx="451080" cy="2258640"/>
          </a:xfrm>
        </p:grpSpPr>
        <p:sp>
          <p:nvSpPr>
            <p:cNvPr id="117" name="Rectangle 46"/>
            <p:cNvSpPr/>
            <p:nvPr/>
          </p:nvSpPr>
          <p:spPr>
            <a:xfrm rot="5400000">
              <a:off x="5365440" y="360000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8" name="Rectangle 47"/>
            <p:cNvSpPr/>
            <p:nvPr/>
          </p:nvSpPr>
          <p:spPr>
            <a:xfrm rot="5400000">
              <a:off x="5365440" y="405180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19" name="Rectangle 48"/>
            <p:cNvSpPr/>
            <p:nvPr/>
          </p:nvSpPr>
          <p:spPr>
            <a:xfrm rot="5400000">
              <a:off x="5365440" y="450360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0" name="Rectangle 49"/>
            <p:cNvSpPr/>
            <p:nvPr/>
          </p:nvSpPr>
          <p:spPr>
            <a:xfrm rot="5400000">
              <a:off x="5365440" y="495576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  <p:sp>
          <p:nvSpPr>
            <p:cNvPr id="121" name="Rectangle 50"/>
            <p:cNvSpPr/>
            <p:nvPr/>
          </p:nvSpPr>
          <p:spPr>
            <a:xfrm rot="5400000">
              <a:off x="5365440" y="5407560"/>
              <a:ext cx="451080" cy="4510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6717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chemeClr val="lt1"/>
                </a:solidFill>
                <a:latin typeface="Calibri"/>
                <a:ea typeface="DejaVu Sans"/>
              </a:endParaRPr>
            </a:p>
          </p:txBody>
        </p:sp>
      </p:grpSp>
      <p:sp>
        <p:nvSpPr>
          <p:cNvPr id="122" name=""/>
          <p:cNvSpPr/>
          <p:nvPr/>
        </p:nvSpPr>
        <p:spPr>
          <a:xfrm>
            <a:off x="4572000" y="1080000"/>
            <a:ext cx="36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3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6" name="ZoneTexte 12"/>
              <p:cNvSpPr txBox="1"/>
              <p:nvPr/>
            </p:nvSpPr>
            <p:spPr>
              <a:xfrm>
                <a:off x="1440000" y="1800000"/>
                <a:ext cx="133452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27" name=""/>
          <p:cNvSpPr/>
          <p:nvPr/>
        </p:nvSpPr>
        <p:spPr>
          <a:xfrm>
            <a:off x="4572000" y="1080000"/>
            <a:ext cx="36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8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9" name="ZoneTexte 13"/>
              <p:cNvSpPr txBox="1"/>
              <p:nvPr/>
            </p:nvSpPr>
            <p:spPr>
              <a:xfrm>
                <a:off x="6120000" y="1800000"/>
                <a:ext cx="137916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3/5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2" name="ZoneTexte 5"/>
              <p:cNvSpPr txBox="1"/>
              <p:nvPr/>
            </p:nvSpPr>
            <p:spPr>
              <a:xfrm>
                <a:off x="1253880" y="18000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33" name="ZoneTexte 18"/>
          <p:cNvSpPr/>
          <p:nvPr/>
        </p:nvSpPr>
        <p:spPr>
          <a:xfrm rot="10800000">
            <a:off x="1706400" y="206712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Image 4" descr=""/>
          <p:cNvPicPr/>
          <p:nvPr/>
        </p:nvPicPr>
        <p:blipFill>
          <a:blip r:embed="rId1"/>
          <a:stretch/>
        </p:blipFill>
        <p:spPr>
          <a:xfrm>
            <a:off x="360000" y="3773160"/>
            <a:ext cx="1439280" cy="1439280"/>
          </a:xfrm>
          <a:prstGeom prst="rect">
            <a:avLst/>
          </a:prstGeom>
          <a:ln w="0">
            <a:noFill/>
          </a:ln>
        </p:spPr>
      </p:pic>
      <p:pic>
        <p:nvPicPr>
          <p:cNvPr id="135" name="Image 20" descr=""/>
          <p:cNvPicPr/>
          <p:nvPr/>
        </p:nvPicPr>
        <p:blipFill>
          <a:blip r:embed="rId2"/>
          <a:stretch/>
        </p:blipFill>
        <p:spPr>
          <a:xfrm>
            <a:off x="2204640" y="3773160"/>
            <a:ext cx="1439280" cy="1439280"/>
          </a:xfrm>
          <a:prstGeom prst="rect">
            <a:avLst/>
          </a:prstGeom>
          <a:ln w="0">
            <a:noFill/>
          </a:ln>
        </p:spPr>
      </p:pic>
      <p:sp>
        <p:nvSpPr>
          <p:cNvPr id="136" name=""/>
          <p:cNvSpPr/>
          <p:nvPr/>
        </p:nvSpPr>
        <p:spPr>
          <a:xfrm>
            <a:off x="4572000" y="1080000"/>
            <a:ext cx="36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7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8" name="ZoneTexte 14"/>
              <p:cNvSpPr txBox="1"/>
              <p:nvPr/>
            </p:nvSpPr>
            <p:spPr>
              <a:xfrm>
                <a:off x="6293880" y="1800000"/>
                <a:ext cx="13816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3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39" name="ZoneTexte 15"/>
          <p:cNvSpPr/>
          <p:nvPr/>
        </p:nvSpPr>
        <p:spPr>
          <a:xfrm rot="10800000">
            <a:off x="6746400" y="206712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=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0" name="Image 1" descr=""/>
          <p:cNvPicPr/>
          <p:nvPr/>
        </p:nvPicPr>
        <p:blipFill>
          <a:blip r:embed="rId3"/>
          <a:stretch/>
        </p:blipFill>
        <p:spPr>
          <a:xfrm>
            <a:off x="5400000" y="3773160"/>
            <a:ext cx="1439280" cy="1439280"/>
          </a:xfrm>
          <a:prstGeom prst="rect">
            <a:avLst/>
          </a:prstGeom>
          <a:ln w="0">
            <a:noFill/>
          </a:ln>
        </p:spPr>
      </p:pic>
      <p:grpSp>
        <p:nvGrpSpPr>
          <p:cNvPr id="141" name="Groupe 16"/>
          <p:cNvGrpSpPr/>
          <p:nvPr/>
        </p:nvGrpSpPr>
        <p:grpSpPr>
          <a:xfrm>
            <a:off x="7131960" y="3745800"/>
            <a:ext cx="1511280" cy="1510920"/>
            <a:chOff x="7131960" y="3745800"/>
            <a:chExt cx="1511280" cy="1510920"/>
          </a:xfrm>
        </p:grpSpPr>
        <p:grpSp>
          <p:nvGrpSpPr>
            <p:cNvPr id="142" name="Groupe 10"/>
            <p:cNvGrpSpPr/>
            <p:nvPr/>
          </p:nvGrpSpPr>
          <p:grpSpPr>
            <a:xfrm>
              <a:off x="7131960" y="3745800"/>
              <a:ext cx="1511280" cy="1510920"/>
              <a:chOff x="7131960" y="3745800"/>
              <a:chExt cx="1511280" cy="1510920"/>
            </a:xfrm>
          </p:grpSpPr>
          <p:sp>
            <p:nvSpPr>
              <p:cNvPr id="143" name="Ellipse 3"/>
              <p:cNvSpPr/>
              <p:nvPr/>
            </p:nvSpPr>
            <p:spPr>
              <a:xfrm rot="5338800">
                <a:off x="7145640" y="3758400"/>
                <a:ext cx="1459440" cy="145944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chemeClr val="lt1"/>
                  </a:solidFill>
                  <a:latin typeface="Calibri"/>
                  <a:ea typeface="DejaVu Sans"/>
                </a:endParaRPr>
              </a:p>
            </p:txBody>
          </p:sp>
          <p:sp>
            <p:nvSpPr>
              <p:cNvPr id="144" name="Arc partiel 6"/>
              <p:cNvSpPr/>
              <p:nvPr/>
            </p:nvSpPr>
            <p:spPr>
              <a:xfrm rot="5461200">
                <a:off x="7144920" y="3758400"/>
                <a:ext cx="1485000" cy="1485000"/>
              </a:xfrm>
              <a:prstGeom prst="pie">
                <a:avLst>
                  <a:gd name="adj1" fmla="val 21545150"/>
                  <a:gd name="adj2" fmla="val 16074548"/>
                </a:avLst>
              </a:prstGeom>
              <a:solidFill>
                <a:srgbClr val="ff33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endParaRPr>
              </a:p>
            </p:txBody>
          </p:sp>
        </p:grpSp>
        <p:cxnSp>
          <p:nvCxnSpPr>
            <p:cNvPr id="145" name="Connecteur droit 9"/>
            <p:cNvCxnSpPr>
              <a:stCxn id="144" idx="1"/>
              <a:endCxn id="143" idx="0"/>
            </p:cNvCxnSpPr>
            <p:nvPr/>
          </p:nvCxnSpPr>
          <p:spPr>
            <a:xfrm flipV="1">
              <a:off x="7145640" y="4475160"/>
              <a:ext cx="1459800" cy="1332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  <p:cxnSp>
          <p:nvCxnSpPr>
            <p:cNvPr id="146" name="Connecteur droit 11"/>
            <p:cNvCxnSpPr>
              <a:stCxn id="144" idx="2"/>
              <a:endCxn id="143" idx="6"/>
            </p:cNvCxnSpPr>
            <p:nvPr/>
          </p:nvCxnSpPr>
          <p:spPr>
            <a:xfrm flipH="1">
              <a:off x="7888320" y="3758760"/>
              <a:ext cx="13320" cy="1459800"/>
            </a:xfrm>
            <a:prstGeom prst="straightConnector1">
              <a:avLst/>
            </a:prstGeom>
            <a:ln w="0">
              <a:solidFill>
                <a:srgbClr val="000000"/>
              </a:solidFill>
            </a:ln>
          </p:spPr>
        </p:cxn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Recopie avec le symbole &lt; ou &gt;. 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49" name="ZoneTexte 16"/>
              <p:cNvSpPr txBox="1"/>
              <p:nvPr/>
            </p:nvSpPr>
            <p:spPr>
              <a:xfrm>
                <a:off x="1440000" y="1800000"/>
                <a:ext cx="13510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0" name=""/>
          <p:cNvSpPr/>
          <p:nvPr/>
        </p:nvSpPr>
        <p:spPr>
          <a:xfrm>
            <a:off x="4572000" y="1080000"/>
            <a:ext cx="36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1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2" name="ZoneTexte 17"/>
              <p:cNvSpPr txBox="1"/>
              <p:nvPr/>
            </p:nvSpPr>
            <p:spPr>
              <a:xfrm>
                <a:off x="6120000" y="1800000"/>
                <a:ext cx="137376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160" cy="540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1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4/5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4572000" y="1080000"/>
            <a:ext cx="360" cy="576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252000" bIns="25200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6" name=""/>
          <p:cNvSpPr/>
          <p:nvPr/>
        </p:nvSpPr>
        <p:spPr>
          <a:xfrm>
            <a:off x="1440000" y="1080000"/>
            <a:ext cx="6119640" cy="71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</a:rPr>
              <a:t>CE2                           CM1</a:t>
            </a: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7" name="ZoneTexte 19"/>
              <p:cNvSpPr txBox="1"/>
              <p:nvPr/>
            </p:nvSpPr>
            <p:spPr>
              <a:xfrm>
                <a:off x="1357920" y="1800000"/>
                <a:ext cx="1365480" cy="1271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8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1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8" name="ZoneTexte 20"/>
          <p:cNvSpPr/>
          <p:nvPr/>
        </p:nvSpPr>
        <p:spPr>
          <a:xfrm>
            <a:off x="1810080" y="180000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9" name="Image 3" descr=""/>
          <p:cNvPicPr/>
          <p:nvPr/>
        </p:nvPicPr>
        <p:blipFill>
          <a:blip r:embed="rId1"/>
          <a:stretch/>
        </p:blipFill>
        <p:spPr>
          <a:xfrm>
            <a:off x="2363040" y="3880080"/>
            <a:ext cx="1439280" cy="1439280"/>
          </a:xfrm>
          <a:prstGeom prst="rect">
            <a:avLst/>
          </a:prstGeom>
          <a:ln w="0">
            <a:noFill/>
          </a:ln>
        </p:spPr>
      </p:pic>
      <p:pic>
        <p:nvPicPr>
          <p:cNvPr id="160" name="Image 7" descr=""/>
          <p:cNvPicPr/>
          <p:nvPr/>
        </p:nvPicPr>
        <p:blipFill>
          <a:blip r:embed="rId2"/>
          <a:stretch/>
        </p:blipFill>
        <p:spPr>
          <a:xfrm>
            <a:off x="360000" y="3880080"/>
            <a:ext cx="1439280" cy="1439280"/>
          </a:xfrm>
          <a:prstGeom prst="rect">
            <a:avLst/>
          </a:prstGeom>
          <a:ln w="0">
            <a:noFill/>
          </a:ln>
        </p:spPr>
      </p:pic>
      <mc:AlternateContent>
        <mc:Choice xmlns:a14="http://schemas.microsoft.com/office/drawing/2010/main" Requires="a14">
          <p:sp>
            <p:nvSpPr>
              <p:cNvPr id="161" name="ZoneTexte 21"/>
              <p:cNvSpPr txBox="1"/>
              <p:nvPr/>
            </p:nvSpPr>
            <p:spPr>
              <a:xfrm>
                <a:off x="6077880" y="1880280"/>
                <a:ext cx="1365480" cy="1285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</m:num>
                      <m:den>
                        <m:r>
                          <m:t xml:space="preserve">3</m:t>
                        </m:r>
                      </m:den>
                    </m:f>
                    <m:r>
                      <m:t xml:space="preserve">…</m:t>
                    </m:r>
                    <m:f>
                      <m:num>
                        <m:r>
                          <m:t xml:space="preserve">5</m:t>
                        </m:r>
                      </m:num>
                      <m:den>
                        <m:r>
                          <m:t xml:space="preserve">4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62" name="ZoneTexte 22"/>
          <p:cNvSpPr/>
          <p:nvPr/>
        </p:nvSpPr>
        <p:spPr>
          <a:xfrm>
            <a:off x="6530040" y="2136960"/>
            <a:ext cx="49824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5400" spc="-1" strike="noStrike">
                <a:solidFill>
                  <a:srgbClr val="00b050"/>
                </a:solidFill>
                <a:latin typeface="Calibri"/>
                <a:ea typeface="DejaVu Sans"/>
              </a:rPr>
              <a:t>&lt;</a:t>
            </a:r>
            <a:endParaRPr b="0" lang="fr-FR" sz="5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3" name="Image 2" descr=""/>
          <p:cNvPicPr/>
          <p:nvPr/>
        </p:nvPicPr>
        <p:blipFill>
          <a:blip r:embed="rId3"/>
          <a:stretch/>
        </p:blipFill>
        <p:spPr>
          <a:xfrm>
            <a:off x="6840000" y="4860000"/>
            <a:ext cx="1439280" cy="1439280"/>
          </a:xfrm>
          <a:prstGeom prst="rect">
            <a:avLst/>
          </a:prstGeom>
          <a:ln w="0">
            <a:noFill/>
          </a:ln>
        </p:spPr>
      </p:pic>
      <p:pic>
        <p:nvPicPr>
          <p:cNvPr id="164" name="Image 8" descr=""/>
          <p:cNvPicPr/>
          <p:nvPr/>
        </p:nvPicPr>
        <p:blipFill>
          <a:blip r:embed="rId4"/>
          <a:stretch/>
        </p:blipFill>
        <p:spPr>
          <a:xfrm>
            <a:off x="6842160" y="3422160"/>
            <a:ext cx="1437480" cy="1437480"/>
          </a:xfrm>
          <a:prstGeom prst="rect">
            <a:avLst/>
          </a:prstGeom>
          <a:ln w="0">
            <a:noFill/>
          </a:ln>
        </p:spPr>
      </p:pic>
      <p:pic>
        <p:nvPicPr>
          <p:cNvPr id="165" name="Image 10" descr=""/>
          <p:cNvPicPr/>
          <p:nvPr/>
        </p:nvPicPr>
        <p:blipFill>
          <a:blip r:embed="rId5"/>
          <a:stretch/>
        </p:blipFill>
        <p:spPr>
          <a:xfrm>
            <a:off x="5178600" y="3964680"/>
            <a:ext cx="1481040" cy="1434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186</TotalTime>
  <Application>LibreOffice/7.4.3.2$Windows_X86_64 LibreOffice_project/1048a8393ae2eeec98dff31b5c133c5f1d08b890</Application>
  <AppVersion>15.0000</AppVersion>
  <Words>91</Words>
  <Paragraphs>37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2025-09-07T17:48:07Z</dcterms:modified>
  <cp:revision>35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11</vt:i4>
  </property>
</Properties>
</file>